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98" autoAdjust="0"/>
  </p:normalViewPr>
  <p:slideViewPr>
    <p:cSldViewPr>
      <p:cViewPr varScale="1">
        <p:scale>
          <a:sx n="100" d="100"/>
          <a:sy n="100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016B7E-6966-4747-A919-3FE345FB5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47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14F058-B68A-E540-B102-D10E8CCCED97}" type="slidenum">
              <a:rPr lang="en-US"/>
              <a:pPr/>
              <a:t>2</a:t>
            </a:fld>
            <a:endParaRPr lang="en-US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is going on in this photo?</a:t>
            </a:r>
          </a:p>
          <a:p>
            <a:pPr>
              <a:buFontTx/>
              <a:buChar char="•"/>
            </a:pPr>
            <a:r>
              <a:rPr lang="en-US"/>
              <a:t>Why is the Governor milking the cow?</a:t>
            </a:r>
          </a:p>
          <a:p>
            <a:pPr>
              <a:buFontTx/>
              <a:buChar char="•"/>
            </a:pPr>
            <a:r>
              <a:rPr lang="en-US"/>
              <a:t>What can you assume about the people in this photo?</a:t>
            </a:r>
          </a:p>
          <a:p>
            <a:pPr>
              <a:buFontTx/>
              <a:buChar char="•"/>
            </a:pPr>
            <a:r>
              <a:rPr lang="en-US"/>
              <a:t>What can you learn about the time period based on this photo?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A4B96-E136-0842-BC93-4D615518FF76}" type="slidenum">
              <a:rPr lang="en-US"/>
              <a:pPr/>
              <a:t>3</a:t>
            </a:fld>
            <a:endParaRPr lang="en-US"/>
          </a:p>
        </p:txBody>
      </p:sp>
      <p:sp>
        <p:nvSpPr>
          <p:cNvPr id="11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details/objects do you see in this photo?</a:t>
            </a:r>
          </a:p>
          <a:p>
            <a:pPr>
              <a:buFontTx/>
              <a:buChar char="•"/>
            </a:pPr>
            <a:r>
              <a:rPr lang="en-US"/>
              <a:t>What can you assume about the people in this photo?</a:t>
            </a:r>
          </a:p>
          <a:p>
            <a:pPr>
              <a:buFontTx/>
              <a:buChar char="•"/>
            </a:pPr>
            <a:r>
              <a:rPr lang="en-US"/>
              <a:t>What can you learn about the time period based on this photo?</a:t>
            </a:r>
          </a:p>
          <a:p>
            <a:pPr>
              <a:buFontTx/>
              <a:buChar char="•"/>
            </a:pPr>
            <a:r>
              <a:rPr lang="en-US"/>
              <a:t>What do you notice about the clothing?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E3C66-7286-8140-93A9-9279EBFF65DC}" type="slidenum">
              <a:rPr lang="en-US"/>
              <a:pPr/>
              <a:t>4</a:t>
            </a:fld>
            <a:endParaRPr lang="en-US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Where is the photo taken?</a:t>
            </a:r>
          </a:p>
          <a:p>
            <a:pPr>
              <a:buFontTx/>
              <a:buChar char="•"/>
            </a:pPr>
            <a:r>
              <a:rPr lang="en-US"/>
              <a:t>Why was it taken there?</a:t>
            </a:r>
          </a:p>
          <a:p>
            <a:pPr>
              <a:buFontTx/>
              <a:buChar char="•"/>
            </a:pPr>
            <a:r>
              <a:rPr lang="en-US"/>
              <a:t>How do you think these women were feeling at the time of this photo?</a:t>
            </a:r>
          </a:p>
          <a:p>
            <a:pPr>
              <a:buFontTx/>
              <a:buChar char="•"/>
            </a:pPr>
            <a:r>
              <a:rPr lang="en-US"/>
              <a:t>Using your previous knowledge about the time period, why are these photos unique?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0420E-30A3-FE42-AD9D-E2D3B11D2509}" type="slidenum">
              <a:rPr lang="en-US"/>
              <a:pPr/>
              <a:t>5</a:t>
            </a:fld>
            <a:endParaRPr lang="en-US"/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students to share all details they notice about the farm.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2DB2E7-3D0A-2B4A-959D-E94220FD4699}" type="slidenum">
              <a:rPr lang="en-US"/>
              <a:pPr/>
              <a:t>6</a:t>
            </a:fld>
            <a:endParaRPr lang="en-US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details are on this paper?</a:t>
            </a:r>
          </a:p>
          <a:p>
            <a:pPr>
              <a:buFontTx/>
              <a:buChar char="•"/>
            </a:pPr>
            <a:r>
              <a:rPr lang="en-US"/>
              <a:t>What is different than what we might do/say today?</a:t>
            </a:r>
          </a:p>
          <a:p>
            <a:pPr>
              <a:buFontTx/>
              <a:buChar char="•"/>
            </a:pPr>
            <a:r>
              <a:rPr lang="en-US"/>
              <a:t>What can you infer about the farm from this paper?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D7031-58DA-2B42-A507-4DD7B378C2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6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867BE-C7AC-1248-AFBE-32331D1127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F3817-49AD-7340-ADC9-7DCB77B459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5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84561-B977-EF47-A8BE-755E80B03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9107D-3AE1-304C-B71B-2E5A663157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75AA8-B7A7-234A-B7D4-4DCA9896C4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1B15D-6785-E040-8E00-8BAE2DC714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87B09-E694-3742-8B7D-30B44D3E3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66A85-4D36-8747-9A32-90926E9801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0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D7974-1144-2143-9C1C-D322BAAD24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8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9687C-5A72-0945-9981-5E2C6F3480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5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45D685-F0ED-3940-AA3F-47FC6815572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rainingfar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60"/>
          <a:stretch>
            <a:fillRect/>
          </a:stretch>
        </p:blipFill>
        <p:spPr bwMode="auto">
          <a:xfrm>
            <a:off x="2000250" y="914400"/>
            <a:ext cx="50101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16200000">
            <a:off x="-495300" y="3314700"/>
            <a:ext cx="5029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Sticker:  </a:t>
            </a:r>
            <a:r>
              <a:rPr lang="ja-JP" altLang="en-US" sz="900">
                <a:latin typeface="Arial"/>
              </a:rPr>
              <a:t>“</a:t>
            </a:r>
            <a:r>
              <a:rPr lang="en-US" sz="900"/>
              <a:t>Illinois Training Farm: Woman</a:t>
            </a:r>
            <a:r>
              <a:rPr lang="ja-JP" altLang="en-US" sz="900">
                <a:latin typeface="Arial"/>
              </a:rPr>
              <a:t>’</a:t>
            </a:r>
            <a:r>
              <a:rPr lang="en-US" sz="900"/>
              <a:t>s Land Army, Libertyville</a:t>
            </a:r>
            <a:r>
              <a:rPr lang="ja-JP" altLang="en-US" sz="900">
                <a:latin typeface="Arial"/>
              </a:rPr>
              <a:t>”</a:t>
            </a:r>
            <a:r>
              <a:rPr lang="en-US" sz="900"/>
              <a:t>. From Illinois State Archives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rainingfarm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400800" cy="6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 rot="16200000">
            <a:off x="-1874837" y="3170237"/>
            <a:ext cx="640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/>
              <a:t>Newspaper clipping:  Photographs – </a:t>
            </a:r>
            <a:r>
              <a:rPr lang="ja-JP" altLang="en-US" sz="900">
                <a:latin typeface="Arial"/>
              </a:rPr>
              <a:t>“</a:t>
            </a:r>
            <a:r>
              <a:rPr lang="en-US" sz="900"/>
              <a:t>Latest in Graduations Gowns-Khaki Overalls</a:t>
            </a:r>
            <a:r>
              <a:rPr lang="ja-JP" altLang="en-US" sz="900">
                <a:latin typeface="Arial"/>
              </a:rPr>
              <a:t>”</a:t>
            </a:r>
            <a:r>
              <a:rPr lang="en-US" sz="900"/>
              <a:t> and </a:t>
            </a:r>
            <a:r>
              <a:rPr lang="ja-JP" altLang="en-US" sz="900">
                <a:latin typeface="Arial"/>
              </a:rPr>
              <a:t>“</a:t>
            </a:r>
            <a:r>
              <a:rPr lang="en-US" sz="900"/>
              <a:t>Gov. Lowden Milks a Cow</a:t>
            </a:r>
            <a:r>
              <a:rPr lang="ja-JP" altLang="en-US" sz="900">
                <a:latin typeface="Arial"/>
              </a:rPr>
              <a:t>”</a:t>
            </a:r>
            <a:r>
              <a:rPr lang="en-US" sz="900"/>
              <a:t>.  1918 From Illinois State Archives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rainingfarm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04813"/>
            <a:ext cx="8202613" cy="6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81000" y="6416675"/>
            <a:ext cx="8305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/>
              <a:t>Newspaper clipping:  Photographs – </a:t>
            </a:r>
            <a:r>
              <a:rPr lang="ja-JP" altLang="en-US" sz="900">
                <a:latin typeface="Arial"/>
              </a:rPr>
              <a:t>“</a:t>
            </a:r>
            <a:r>
              <a:rPr lang="en-US" sz="900"/>
              <a:t>Latest in Graduations Gowns-Khaki Overalls</a:t>
            </a:r>
            <a:r>
              <a:rPr lang="ja-JP" altLang="en-US" sz="900">
                <a:latin typeface="Arial"/>
              </a:rPr>
              <a:t>”</a:t>
            </a:r>
            <a:r>
              <a:rPr lang="en-US" sz="900"/>
              <a:t> and </a:t>
            </a:r>
            <a:r>
              <a:rPr lang="ja-JP" altLang="en-US" sz="900">
                <a:latin typeface="Arial"/>
              </a:rPr>
              <a:t>“</a:t>
            </a:r>
            <a:r>
              <a:rPr lang="en-US" sz="900"/>
              <a:t>Gov. Lowden Milks a Cow</a:t>
            </a:r>
            <a:r>
              <a:rPr lang="ja-JP" altLang="en-US" sz="900">
                <a:latin typeface="Arial"/>
              </a:rPr>
              <a:t>”</a:t>
            </a:r>
            <a:r>
              <a:rPr lang="en-US" sz="900"/>
              <a:t>.  1918 From Illinois State Archives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rainingfarm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303053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19100" y="6553200"/>
            <a:ext cx="563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/>
              <a:t>Newspaper clipping:  Photographs – </a:t>
            </a:r>
            <a:r>
              <a:rPr lang="ja-JP" altLang="en-US" sz="900">
                <a:latin typeface="Arial"/>
              </a:rPr>
              <a:t>“</a:t>
            </a:r>
            <a:r>
              <a:rPr lang="en-US" sz="900"/>
              <a:t>Farmerettes </a:t>
            </a:r>
            <a:r>
              <a:rPr lang="ja-JP" altLang="en-US" sz="900">
                <a:latin typeface="Arial"/>
              </a:rPr>
              <a:t>‘</a:t>
            </a:r>
            <a:r>
              <a:rPr lang="en-US" sz="900"/>
              <a:t>Farm</a:t>
            </a:r>
            <a:r>
              <a:rPr lang="ja-JP" altLang="en-US" sz="900">
                <a:latin typeface="Arial"/>
              </a:rPr>
              <a:t>’</a:t>
            </a:r>
            <a:r>
              <a:rPr lang="en-US" sz="900"/>
              <a:t> in Grant Park</a:t>
            </a:r>
            <a:r>
              <a:rPr lang="ja-JP" altLang="en-US" sz="900">
                <a:latin typeface="Arial"/>
              </a:rPr>
              <a:t>”</a:t>
            </a:r>
            <a:r>
              <a:rPr lang="en-US" sz="900"/>
              <a:t>.  1918. From Illinois State Archives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1600200" y="0"/>
            <a:ext cx="5562600" cy="6858000"/>
            <a:chOff x="1008" y="0"/>
            <a:chExt cx="3504" cy="4320"/>
          </a:xfrm>
        </p:grpSpPr>
        <p:pic>
          <p:nvPicPr>
            <p:cNvPr id="7172" name="Picture 4" descr="trainingfarm4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3456" cy="1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trainingfarm4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84"/>
              <a:ext cx="3456" cy="2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trainingfarm4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256"/>
              <a:ext cx="3456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486400" y="76200"/>
            <a:ext cx="3657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900"/>
              <a:t>Property map:  Illinois Training Farm, 1918. Illinois State Archives.  </a:t>
            </a:r>
          </a:p>
          <a:p>
            <a:r>
              <a:rPr lang="en-US" sz="900"/>
              <a:t>(Originally scanned in three parts and spliced together for this slide)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ainingfarm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65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 rot="5400000">
            <a:off x="4152900" y="3543300"/>
            <a:ext cx="563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u="sng"/>
              <a:t>List of Departments of Work at Training Farm</a:t>
            </a:r>
            <a:r>
              <a:rPr lang="en-US" sz="900"/>
              <a:t> and </a:t>
            </a:r>
            <a:r>
              <a:rPr lang="en-US" sz="900" u="sng"/>
              <a:t>Daily Schedule</a:t>
            </a:r>
            <a:r>
              <a:rPr lang="en-US" sz="900"/>
              <a:t> . From Illinois State Archives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311</Words>
  <Application>Microsoft Macintosh PowerPoint</Application>
  <PresentationFormat>On-screen Show (4:3)</PresentationFormat>
  <Paragraphs>28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 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mamateelee</dc:creator>
  <cp:lastModifiedBy>Tina Whobrey</cp:lastModifiedBy>
  <cp:revision>2</cp:revision>
  <dcterms:created xsi:type="dcterms:W3CDTF">2007-07-03T14:40:46Z</dcterms:created>
  <dcterms:modified xsi:type="dcterms:W3CDTF">2014-12-03T19:09:37Z</dcterms:modified>
</cp:coreProperties>
</file>